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78" r:id="rId13"/>
  </p:sldMasterIdLst>
  <p:sldIdLst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8" r:id="rId22"/>
    <p:sldId id="266" r:id="rId23"/>
    <p:sldId id="267" r:id="rId24"/>
    <p:sldId id="269" r:id="rId25"/>
    <p:sldId id="272" r:id="rId26"/>
    <p:sldId id="270" r:id="rId27"/>
    <p:sldId id="271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9" r:id="rId64"/>
    <p:sldId id="308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9954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slide" Target="slides/slide23.xml"></Relationship><Relationship Id="rId38" Type="http://schemas.openxmlformats.org/officeDocument/2006/relationships/slide" Target="slides/slide24.xml"></Relationship><Relationship Id="rId39" Type="http://schemas.openxmlformats.org/officeDocument/2006/relationships/slide" Target="slides/slide25.xml"></Relationship><Relationship Id="rId40" Type="http://schemas.openxmlformats.org/officeDocument/2006/relationships/slide" Target="slides/slide26.xml"></Relationship><Relationship Id="rId41" Type="http://schemas.openxmlformats.org/officeDocument/2006/relationships/slide" Target="slides/slide27.xml"></Relationship><Relationship Id="rId42" Type="http://schemas.openxmlformats.org/officeDocument/2006/relationships/slide" Target="slides/slide28.xml"></Relationship><Relationship Id="rId43" Type="http://schemas.openxmlformats.org/officeDocument/2006/relationships/slide" Target="slides/slide29.xml"></Relationship><Relationship Id="rId44" Type="http://schemas.openxmlformats.org/officeDocument/2006/relationships/slide" Target="slides/slide30.xml"></Relationship><Relationship Id="rId45" Type="http://schemas.openxmlformats.org/officeDocument/2006/relationships/slide" Target="slides/slide31.xml"></Relationship><Relationship Id="rId46" Type="http://schemas.openxmlformats.org/officeDocument/2006/relationships/slide" Target="slides/slide32.xml"></Relationship><Relationship Id="rId47" Type="http://schemas.openxmlformats.org/officeDocument/2006/relationships/slide" Target="slides/slide33.xml"></Relationship><Relationship Id="rId48" Type="http://schemas.openxmlformats.org/officeDocument/2006/relationships/slide" Target="slides/slide34.xml"></Relationship><Relationship Id="rId49" Type="http://schemas.openxmlformats.org/officeDocument/2006/relationships/slide" Target="slides/slide35.xml"></Relationship><Relationship Id="rId50" Type="http://schemas.openxmlformats.org/officeDocument/2006/relationships/slide" Target="slides/slide36.xml"></Relationship><Relationship Id="rId51" Type="http://schemas.openxmlformats.org/officeDocument/2006/relationships/slide" Target="slides/slide37.xml"></Relationship><Relationship Id="rId52" Type="http://schemas.openxmlformats.org/officeDocument/2006/relationships/slide" Target="slides/slide38.xml"></Relationship><Relationship Id="rId53" Type="http://schemas.openxmlformats.org/officeDocument/2006/relationships/slide" Target="slides/slide39.xml"></Relationship><Relationship Id="rId54" Type="http://schemas.openxmlformats.org/officeDocument/2006/relationships/slide" Target="slides/slide40.xml"></Relationship><Relationship Id="rId55" Type="http://schemas.openxmlformats.org/officeDocument/2006/relationships/slide" Target="slides/slide41.xml"></Relationship><Relationship Id="rId56" Type="http://schemas.openxmlformats.org/officeDocument/2006/relationships/slide" Target="slides/slide42.xml"></Relationship><Relationship Id="rId57" Type="http://schemas.openxmlformats.org/officeDocument/2006/relationships/slide" Target="slides/slide43.xml"></Relationship><Relationship Id="rId58" Type="http://schemas.openxmlformats.org/officeDocument/2006/relationships/slide" Target="slides/slide44.xml"></Relationship><Relationship Id="rId59" Type="http://schemas.openxmlformats.org/officeDocument/2006/relationships/slide" Target="slides/slide45.xml"></Relationship><Relationship Id="rId60" Type="http://schemas.openxmlformats.org/officeDocument/2006/relationships/slide" Target="slides/slide46.xml"></Relationship><Relationship Id="rId61" Type="http://schemas.openxmlformats.org/officeDocument/2006/relationships/slide" Target="slides/slide47.xml"></Relationship><Relationship Id="rId62" Type="http://schemas.openxmlformats.org/officeDocument/2006/relationships/slide" Target="slides/slide48.xml"></Relationship><Relationship Id="rId63" Type="http://schemas.openxmlformats.org/officeDocument/2006/relationships/slide" Target="slides/slide49.xml"></Relationship><Relationship Id="rId64" Type="http://schemas.openxmlformats.org/officeDocument/2006/relationships/slide" Target="slides/slide50.xml"></Relationship><Relationship Id="rId65" Type="http://schemas.openxmlformats.org/officeDocument/2006/relationships/slide" Target="slides/slide51.xml"></Relationship><Relationship Id="rId66" Type="http://schemas.openxmlformats.org/officeDocument/2006/relationships/slide" Target="slides/slide52.xml"></Relationship><Relationship Id="rId67" Type="http://schemas.openxmlformats.org/officeDocument/2006/relationships/slide" Target="slides/slide53.xml"></Relationship><Relationship Id="rId68" Type="http://schemas.openxmlformats.org/officeDocument/2006/relationships/slide" Target="slides/slide54.xml"></Relationship><Relationship Id="rId69" Type="http://schemas.openxmlformats.org/officeDocument/2006/relationships/slide" Target="slides/slide55.xml"></Relationship><Relationship Id="rId70" Type="http://schemas.openxmlformats.org/officeDocument/2006/relationships/slide" Target="slides/slide56.xml"></Relationship><Relationship Id="rId71" Type="http://schemas.openxmlformats.org/officeDocument/2006/relationships/slide" Target="slides/slide57.xml"></Relationship><Relationship Id="rId72" Type="http://schemas.openxmlformats.org/officeDocument/2006/relationships/slide" Target="slides/slide58.xml"></Relationship><Relationship Id="rId73" Type="http://schemas.openxmlformats.org/officeDocument/2006/relationships/slide" Target="slides/slide59.xml"></Relationship><Relationship Id="rId74" Type="http://schemas.openxmlformats.org/officeDocument/2006/relationships/slide" Target="slides/slide60.xml"></Relationship><Relationship Id="rId75" Type="http://schemas.openxmlformats.org/officeDocument/2006/relationships/slide" Target="slides/slide61.xml"></Relationship><Relationship Id="rId76" Type="http://schemas.openxmlformats.org/officeDocument/2006/relationships/slide" Target="slides/slide62.xml"></Relationship><Relationship Id="rId77" Type="http://schemas.openxmlformats.org/officeDocument/2006/relationships/slide" Target="slides/slide63.xml"></Relationship><Relationship Id="rId78" Type="http://schemas.openxmlformats.org/officeDocument/2006/relationships/viewProps" Target="viewProps.xml"></Relationship><Relationship Id="rId79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DF19-47F7-4D8E-A8F8-DC87BBE9AE2C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420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DF19-47F7-4D8E-A8F8-DC87BBE9AE2C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51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DF19-47F7-4D8E-A8F8-DC87BBE9AE2C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34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DF19-47F7-4D8E-A8F8-DC87BBE9AE2C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040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DF19-47F7-4D8E-A8F8-DC87BBE9AE2C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688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DF19-47F7-4D8E-A8F8-DC87BBE9AE2C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661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DF19-47F7-4D8E-A8F8-DC87BBE9AE2C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51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DF19-47F7-4D8E-A8F8-DC87BBE9AE2C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86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DF19-47F7-4D8E-A8F8-DC87BBE9AE2C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81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DF19-47F7-4D8E-A8F8-DC87BBE9AE2C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891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DF19-47F7-4D8E-A8F8-DC87BBE9AE2C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202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2DF19-47F7-4D8E-A8F8-DC87BBE9AE2C}" type="datetimeFigureOut">
              <a:rPr lang="ko-KR" altLang="en-US" smtClean="0"/>
              <a:t>2020-06-02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906E5-776A-4F78-8BC2-A988B9F51F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91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jpg"></Relationship><Relationship Id="rId3" Type="http://schemas.openxmlformats.org/officeDocument/2006/relationships/slideLayout" Target="../slideLayouts/slideLayout2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10.jpg"></Relationship><Relationship Id="rId3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11.jpg"></Relationship><Relationship Id="rId3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12.jpg"></Relationship><Relationship Id="rId3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13.jpg"></Relationship><Relationship Id="rId3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14.jpg"></Relationship><Relationship Id="rId3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image15.jpg"></Relationship><Relationship Id="rId3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16.jpg"></Relationship><Relationship Id="rId3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image17.jpg"></Relationship><Relationship Id="rId3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image18.jpg"></Relationship><Relationship Id="rId3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19.jpg"></Relationship><Relationship Id="rId3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2.jpg"></Relationship><Relationship Id="rId3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image20.jpg"></Relationship><Relationship Id="rId3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21.jpg"></Relationship><Relationship Id="rId3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22.jpg"></Relationship><Relationship Id="rId3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23.jpg"></Relationship><Relationship Id="rId3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image24.jpg"></Relationship><Relationship Id="rId3" Type="http://schemas.openxmlformats.org/officeDocument/2006/relationships/slideLayout" Target="../slideLayouts/slideLayout2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image25.jpg"></Relationship><Relationship Id="rId3" Type="http://schemas.openxmlformats.org/officeDocument/2006/relationships/slideLayout" Target="../slideLayouts/slideLayout2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image26.jpg"></Relationship><Relationship Id="rId3" Type="http://schemas.openxmlformats.org/officeDocument/2006/relationships/slideLayout" Target="../slideLayouts/slideLayout2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image27.jpg"></Relationship><Relationship Id="rId3" Type="http://schemas.openxmlformats.org/officeDocument/2006/relationships/slideLayout" Target="../slideLayouts/slideLayout2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image28.jpg"></Relationship><Relationship Id="rId3" Type="http://schemas.openxmlformats.org/officeDocument/2006/relationships/slideLayout" Target="../slideLayouts/slideLayout2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image" Target="../media/image29.jpg"></Relationship><Relationship Id="rId3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image3.jpg"></Relationship><Relationship Id="rId3" Type="http://schemas.openxmlformats.org/officeDocument/2006/relationships/slideLayout" Target="../slideLayouts/slideLayout2.xml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image30.jpg"></Relationship><Relationship Id="rId3" Type="http://schemas.openxmlformats.org/officeDocument/2006/relationships/slideLayout" Target="../slideLayouts/slideLayout2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image31.jpg"></Relationship><Relationship Id="rId3" Type="http://schemas.openxmlformats.org/officeDocument/2006/relationships/slideLayout" Target="../slideLayouts/slideLayout2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image" Target="../media/image32.jpg"></Relationship><Relationship Id="rId3" Type="http://schemas.openxmlformats.org/officeDocument/2006/relationships/slideLayout" Target="../slideLayouts/slideLayout2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image33.jpg"></Relationship><Relationship Id="rId3" Type="http://schemas.openxmlformats.org/officeDocument/2006/relationships/slideLayout" Target="../slideLayouts/slideLayout2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image" Target="../media/image34.jpg"></Relationship><Relationship Id="rId3" Type="http://schemas.openxmlformats.org/officeDocument/2006/relationships/slideLayout" Target="../slideLayouts/slideLayout2.xml"></Relationship></Relationships>
</file>

<file path=ppt/slides/_rels/slide35.xml.rels><?xml version="1.0" encoding="UTF-8"?>
<Relationships xmlns="http://schemas.openxmlformats.org/package/2006/relationships"><Relationship Id="rId2" Type="http://schemas.openxmlformats.org/officeDocument/2006/relationships/image" Target="../media/image35.jpg"></Relationship><Relationship Id="rId3" Type="http://schemas.openxmlformats.org/officeDocument/2006/relationships/slideLayout" Target="../slideLayouts/slideLayout2.xml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image36.jpg"></Relationship><Relationship Id="rId3" Type="http://schemas.openxmlformats.org/officeDocument/2006/relationships/slideLayout" Target="../slideLayouts/slideLayout2.xml"></Relationship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image" Target="../media/image37.jpg"></Relationship><Relationship Id="rId3" Type="http://schemas.openxmlformats.org/officeDocument/2006/relationships/slideLayout" Target="../slideLayouts/slideLayout2.xml"></Relationship></Relationships>
</file>

<file path=ppt/slides/_rels/slide38.xml.rels><?xml version="1.0" encoding="UTF-8"?>
<Relationships xmlns="http://schemas.openxmlformats.org/package/2006/relationships"><Relationship Id="rId2" Type="http://schemas.openxmlformats.org/officeDocument/2006/relationships/image" Target="../media/image38.jpg"></Relationship><Relationship Id="rId3" Type="http://schemas.openxmlformats.org/officeDocument/2006/relationships/slideLayout" Target="../slideLayouts/slideLayout2.xml"></Relationship></Relationships>
</file>

<file path=ppt/slides/_rels/slide39.xml.rels><?xml version="1.0" encoding="UTF-8"?>
<Relationships xmlns="http://schemas.openxmlformats.org/package/2006/relationships"><Relationship Id="rId1" Type="http://schemas.openxmlformats.org/officeDocument/2006/relationships/image" Target="../media/fImage1538113355412.jpeg"></Relationship><Relationship Id="rId2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4.jpg"></Relationship><Relationship Id="rId3" Type="http://schemas.openxmlformats.org/officeDocument/2006/relationships/slideLayout" Target="../slideLayouts/slideLayout2.xml"></Relationship></Relationships>
</file>

<file path=ppt/slides/_rels/slide40.xml.rels><?xml version="1.0" encoding="UTF-8"?>
<Relationships xmlns="http://schemas.openxmlformats.org/package/2006/relationships"><Relationship Id="rId1" Type="http://schemas.openxmlformats.org/officeDocument/2006/relationships/image" Target="../media/fImage1199093375412.jpeg"></Relationship><Relationship Id="rId2" Type="http://schemas.openxmlformats.org/officeDocument/2006/relationships/slideLayout" Target="../slideLayouts/slideLayout2.xml"></Relationship></Relationships>
</file>

<file path=ppt/slides/_rels/slide41.xml.rels><?xml version="1.0" encoding="UTF-8"?>
<Relationships xmlns="http://schemas.openxmlformats.org/package/2006/relationships"><Relationship Id="rId1" Type="http://schemas.openxmlformats.org/officeDocument/2006/relationships/image" Target="../media/fImage1362383405412.jpeg"></Relationship><Relationship Id="rId2" Type="http://schemas.openxmlformats.org/officeDocument/2006/relationships/slideLayout" Target="../slideLayouts/slideLayout2.xml"></Relationship></Relationships>
</file>

<file path=ppt/slides/_rels/slide42.xml.rels><?xml version="1.0" encoding="UTF-8"?>
<Relationships xmlns="http://schemas.openxmlformats.org/package/2006/relationships"><Relationship Id="rId1" Type="http://schemas.openxmlformats.org/officeDocument/2006/relationships/image" Target="../media/fImage1181523415412.jpeg"></Relationship><Relationship Id="rId2" Type="http://schemas.openxmlformats.org/officeDocument/2006/relationships/slideLayout" Target="../slideLayouts/slideLayout2.xml"></Relationship></Relationships>
</file>

<file path=ppt/slides/_rels/slide43.xml.rels><?xml version="1.0" encoding="UTF-8"?>
<Relationships xmlns="http://schemas.openxmlformats.org/package/2006/relationships"><Relationship Id="rId1" Type="http://schemas.openxmlformats.org/officeDocument/2006/relationships/image" Target="../media/fImage1505413435412.jpeg"></Relationship><Relationship Id="rId2" Type="http://schemas.openxmlformats.org/officeDocument/2006/relationships/slideLayout" Target="../slideLayouts/slideLayout2.xml"></Relationship></Relationships>
</file>

<file path=ppt/slides/_rels/slide44.xml.rels><?xml version="1.0" encoding="UTF-8"?>
<Relationships xmlns="http://schemas.openxmlformats.org/package/2006/relationships"><Relationship Id="rId1" Type="http://schemas.openxmlformats.org/officeDocument/2006/relationships/image" Target="../media/fImage1573523445412.jpeg"></Relationship><Relationship Id="rId2" Type="http://schemas.openxmlformats.org/officeDocument/2006/relationships/slideLayout" Target="../slideLayouts/slideLayout2.xml"></Relationship></Relationships>
</file>

<file path=ppt/slides/_rels/slide45.xml.rels><?xml version="1.0" encoding="UTF-8"?>
<Relationships xmlns="http://schemas.openxmlformats.org/package/2006/relationships"><Relationship Id="rId1" Type="http://schemas.openxmlformats.org/officeDocument/2006/relationships/image" Target="../media/fImage1315863455412.jpeg"></Relationship><Relationship Id="rId2" Type="http://schemas.openxmlformats.org/officeDocument/2006/relationships/slideLayout" Target="../slideLayouts/slideLayout2.xml"></Relationship></Relationships>
</file>

<file path=ppt/slides/_rels/slide46.xml.rels><?xml version="1.0" encoding="UTF-8"?>
<Relationships xmlns="http://schemas.openxmlformats.org/package/2006/relationships"><Relationship Id="rId1" Type="http://schemas.openxmlformats.org/officeDocument/2006/relationships/image" Target="../media/fImage1600163475412.jpeg"></Relationship><Relationship Id="rId2" Type="http://schemas.openxmlformats.org/officeDocument/2006/relationships/slideLayout" Target="../slideLayouts/slideLayout2.xml"></Relationship></Relationships>
</file>

<file path=ppt/slides/_rels/slide47.xml.rels><?xml version="1.0" encoding="UTF-8"?>
<Relationships xmlns="http://schemas.openxmlformats.org/package/2006/relationships"><Relationship Id="rId1" Type="http://schemas.openxmlformats.org/officeDocument/2006/relationships/image" Target="../media/fImage1363423485412.jpeg"></Relationship><Relationship Id="rId2" Type="http://schemas.openxmlformats.org/officeDocument/2006/relationships/slideLayout" Target="../slideLayouts/slideLayout2.xml"></Relationship></Relationships>
</file>

<file path=ppt/slides/_rels/slide48.xml.rels><?xml version="1.0" encoding="UTF-8"?>
<Relationships xmlns="http://schemas.openxmlformats.org/package/2006/relationships"><Relationship Id="rId1" Type="http://schemas.openxmlformats.org/officeDocument/2006/relationships/image" Target="../media/fImage1162383495412.jpeg"></Relationship><Relationship Id="rId2" Type="http://schemas.openxmlformats.org/officeDocument/2006/relationships/slideLayout" Target="../slideLayouts/slideLayout2.xml"></Relationship></Relationships>
</file>

<file path=ppt/slides/_rels/slide49.xml.rels><?xml version="1.0" encoding="UTF-8"?>
<Relationships xmlns="http://schemas.openxmlformats.org/package/2006/relationships"><Relationship Id="rId1" Type="http://schemas.openxmlformats.org/officeDocument/2006/relationships/image" Target="../media/fImage1142383535412.jpeg"></Relationship><Relationship Id="rId2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5.jpg"></Relationship><Relationship Id="rId3" Type="http://schemas.openxmlformats.org/officeDocument/2006/relationships/slideLayout" Target="../slideLayouts/slideLayout2.xml"></Relationship></Relationships>
</file>

<file path=ppt/slides/_rels/slide50.xml.rels><?xml version="1.0" encoding="UTF-8"?>
<Relationships xmlns="http://schemas.openxmlformats.org/package/2006/relationships"><Relationship Id="rId1" Type="http://schemas.openxmlformats.org/officeDocument/2006/relationships/image" Target="../media/fImage1423263555412.jpeg"></Relationship><Relationship Id="rId2" Type="http://schemas.openxmlformats.org/officeDocument/2006/relationships/slideLayout" Target="../slideLayouts/slideLayout2.xml"></Relationship></Relationships>
</file>

<file path=ppt/slides/_rels/slide51.xml.rels><?xml version="1.0" encoding="UTF-8"?>
<Relationships xmlns="http://schemas.openxmlformats.org/package/2006/relationships"><Relationship Id="rId1" Type="http://schemas.openxmlformats.org/officeDocument/2006/relationships/image" Target="../media/fImage1277373545412.jpeg"></Relationship><Relationship Id="rId2" Type="http://schemas.openxmlformats.org/officeDocument/2006/relationships/slideLayout" Target="../slideLayouts/slideLayout2.xml"></Relationship></Relationships>
</file>

<file path=ppt/slides/_rels/slide52.xml.rels><?xml version="1.0" encoding="UTF-8"?>
<Relationships xmlns="http://schemas.openxmlformats.org/package/2006/relationships"><Relationship Id="rId1" Type="http://schemas.openxmlformats.org/officeDocument/2006/relationships/image" Target="../media/fImage1492493565412.jpeg"></Relationship><Relationship Id="rId2" Type="http://schemas.openxmlformats.org/officeDocument/2006/relationships/slideLayout" Target="../slideLayouts/slideLayout2.xml"></Relationship></Relationships>
</file>

<file path=ppt/slides/_rels/slide53.xml.rels><?xml version="1.0" encoding="UTF-8"?>
<Relationships xmlns="http://schemas.openxmlformats.org/package/2006/relationships"><Relationship Id="rId1" Type="http://schemas.openxmlformats.org/officeDocument/2006/relationships/image" Target="../media/fImage1245963575412.jpeg"></Relationship><Relationship Id="rId2" Type="http://schemas.openxmlformats.org/officeDocument/2006/relationships/slideLayout" Target="../slideLayouts/slideLayout2.xml"></Relationship></Relationships>
</file>

<file path=ppt/slides/_rels/slide54.xml.rels><?xml version="1.0" encoding="UTF-8"?>
<Relationships xmlns="http://schemas.openxmlformats.org/package/2006/relationships"><Relationship Id="rId1" Type="http://schemas.openxmlformats.org/officeDocument/2006/relationships/image" Target="../media/fImage1235523585412.jpeg"></Relationship><Relationship Id="rId2" Type="http://schemas.openxmlformats.org/officeDocument/2006/relationships/slideLayout" Target="../slideLayouts/slideLayout2.xml"></Relationship></Relationships>
</file>

<file path=ppt/slides/_rels/slide55.xml.rels><?xml version="1.0" encoding="UTF-8"?>
<Relationships xmlns="http://schemas.openxmlformats.org/package/2006/relationships"><Relationship Id="rId1" Type="http://schemas.openxmlformats.org/officeDocument/2006/relationships/image" Target="../media/fImage1565394565412.jpeg"></Relationship><Relationship Id="rId2" Type="http://schemas.openxmlformats.org/officeDocument/2006/relationships/slideLayout" Target="../slideLayouts/slideLayout2.xml"></Relationship></Relationships>
</file>

<file path=ppt/slides/_rels/slide5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07624574147.jpeg"></Relationship></Relationships>
</file>

<file path=ppt/slides/_rels/slide5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7939458852.jpeg"></Relationship></Relationships>
</file>

<file path=ppt/slides/_rels/slide5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888804593473.jpeg"></Relationship></Relationships>
</file>

<file path=ppt/slides/_rels/slide5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22844665357.jpeg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6.jpg"></Relationship><Relationship Id="rId3" Type="http://schemas.openxmlformats.org/officeDocument/2006/relationships/slideLayout" Target="../slideLayouts/slideLayout2.xml"></Relationship></Relationships>
</file>

<file path=ppt/slides/_rels/slide6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85805467227.jpeg"></Relationship></Relationships>
</file>

<file path=ppt/slides/_rels/slide6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846944688383.jpeg"></Relationship></Relationships>
</file>

<file path=ppt/slides/_rels/slide6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702474695778.jpeg"></Relationship></Relationships>
</file>

<file path=ppt/slides/_rels/slide6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689224702390.jpeg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7.jpg"></Relationship><Relationship Id="rId3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image8.jpg"></Relationship><Relationship Id="rId3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9.jpg"></Relationship><Relationship Id="rId3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088164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Main_01</a:t>
                      </a:r>
                      <a:r>
                        <a:rPr lang="ko-KR" altLang="en-US" dirty="0" smtClean="0"/>
                        <a:t>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14053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 시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Index_00</a:t>
                      </a:r>
                      <a:r>
                        <a:rPr lang="ko-KR" altLang="en-US" dirty="0" smtClean="0"/>
                        <a:t>으로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아닐 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Main_02</a:t>
                      </a:r>
                      <a:r>
                        <a:rPr lang="ko-KR" altLang="en-US" dirty="0" smtClean="0"/>
                        <a:t>로 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441739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 화면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 화면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Main_00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5" y="1414780"/>
            <a:ext cx="8837295" cy="4462145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8665845" y="141478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8" name="타원 7"/>
          <p:cNvSpPr/>
          <p:nvPr/>
        </p:nvSpPr>
        <p:spPr>
          <a:xfrm>
            <a:off x="4447540" y="381127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dirty="0">
                <a:solidFill>
                  <a:srgbClr val="C75252"/>
                </a:solidFill>
                <a:latin typeface="함초롬돋움"/>
                <a:ea typeface="함초롬돋움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670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252637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 </a:t>
                      </a:r>
                      <a:r>
                        <a:rPr lang="ko-KR" altLang="en-US" dirty="0" smtClean="0"/>
                        <a:t>유효성 성공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Login_03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45" y="1568450"/>
            <a:ext cx="8525510" cy="430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45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215326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Reg_04</a:t>
                      </a:r>
                      <a:r>
                        <a:rPr lang="ko-KR" altLang="en-US" dirty="0" smtClean="0"/>
                        <a:t>로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Reg_01</a:t>
                      </a:r>
                      <a:r>
                        <a:rPr lang="ko-KR" altLang="en-US" dirty="0" smtClean="0"/>
                        <a:t>으로 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517484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로그인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회원 가입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Reg_00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30" y="1416685"/>
            <a:ext cx="8475980" cy="427799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570855" y="236347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975225" y="426148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443855" y="426148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dirty="0">
                <a:solidFill>
                  <a:srgbClr val="C75252"/>
                </a:solidFill>
                <a:latin typeface="함초롬돋움"/>
                <a:ea typeface="함초롬돋움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645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262426"/>
              </p:ext>
            </p:extLst>
          </p:nvPr>
        </p:nvGraphicFramePr>
        <p:xfrm>
          <a:off x="9228667" y="914402"/>
          <a:ext cx="2777066" cy="5822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Reg02</a:t>
                      </a:r>
                      <a:r>
                        <a:rPr lang="ko-KR" altLang="en-US" dirty="0" smtClean="0"/>
                        <a:t>또는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회원가입 후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Reg_07</a:t>
                      </a:r>
                      <a:r>
                        <a:rPr lang="ko-KR" altLang="en-US" dirty="0" smtClean="0"/>
                        <a:t>으로 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이전으로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795706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로그인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회원 가입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Reg_01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" y="1477645"/>
            <a:ext cx="8620125" cy="433514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066540" y="175641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864100" y="175641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dirty="0">
                <a:solidFill>
                  <a:srgbClr val="C75252"/>
                </a:solidFill>
                <a:latin typeface="함초롬돋움"/>
                <a:ea typeface="함초롬돋움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852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279745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유효성 </a:t>
                      </a:r>
                      <a:r>
                        <a:rPr lang="ko-KR" altLang="en-US" dirty="0" err="1" smtClean="0"/>
                        <a:t>만족시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Reg_03</a:t>
                      </a:r>
                      <a:r>
                        <a:rPr lang="ko-KR" altLang="en-US" dirty="0" smtClean="0"/>
                        <a:t>으로 이</a:t>
                      </a:r>
                      <a:r>
                        <a:rPr lang="ko-KR" altLang="en-US" dirty="0" smtClean="0"/>
                        <a:t>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963958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 유효성 실패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로그인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회원 가입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Reg_02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61795"/>
            <a:ext cx="7489825" cy="3780155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534410" y="275399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77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174282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 유효성 </a:t>
                      </a:r>
                      <a:r>
                        <a:rPr lang="ko-KR" altLang="en-US" dirty="0" smtClean="0"/>
                        <a:t>성공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로그인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회원 가입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Reg_03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" y="1621155"/>
            <a:ext cx="8031480" cy="405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59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609239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Login_00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으로</a:t>
                      </a:r>
                      <a:r>
                        <a:rPr lang="ko-KR" altLang="en-US" dirty="0" smtClean="0"/>
                        <a:t> 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이전으로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868671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 취소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로그인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회원 가입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Reg_04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678940"/>
            <a:ext cx="8305800" cy="420243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124325" y="205549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800600" y="205549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dirty="0">
                <a:solidFill>
                  <a:srgbClr val="C75252"/>
                </a:solidFill>
                <a:latin typeface="함초롬돋움"/>
                <a:ea typeface="함초롬돋움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22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995187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Reg_01</a:t>
                      </a:r>
                      <a:r>
                        <a:rPr lang="ko-KR" altLang="en-US" dirty="0" smtClean="0"/>
                        <a:t>에서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닉네임 </a:t>
                      </a:r>
                      <a:r>
                        <a:rPr lang="ko-KR" altLang="en-US" dirty="0" err="1" smtClean="0"/>
                        <a:t>중복시</a:t>
                      </a:r>
                      <a:r>
                        <a:rPr lang="ko-KR" altLang="en-US" dirty="0" smtClean="0"/>
                        <a:t> 노출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이전으로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085056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닉네임 중복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로그인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회원 가입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Reg_05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521460"/>
            <a:ext cx="8008620" cy="406463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324985" y="182308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02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835903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Reg_01</a:t>
                      </a:r>
                      <a:r>
                        <a:rPr lang="ko-KR" altLang="en-US" dirty="0" smtClean="0"/>
                        <a:t>에서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이메일 </a:t>
                      </a:r>
                      <a:r>
                        <a:rPr lang="ko-KR" altLang="en-US" dirty="0" err="1" smtClean="0"/>
                        <a:t>중복시</a:t>
                      </a:r>
                      <a:r>
                        <a:rPr lang="ko-KR" altLang="en-US" dirty="0" smtClean="0"/>
                        <a:t> 노출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이전으로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320520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이메일 주소 </a:t>
                      </a:r>
                      <a:r>
                        <a:rPr lang="ko-KR" altLang="en-US" dirty="0" smtClean="0"/>
                        <a:t>중복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로그인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회원 가입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Reg_06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" y="1720850"/>
            <a:ext cx="8322945" cy="420941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447540" y="197294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05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40148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Main_00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으로</a:t>
                      </a:r>
                      <a:r>
                        <a:rPr lang="ko-KR" altLang="en-US" dirty="0" smtClean="0"/>
                        <a:t> 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094302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 </a:t>
                      </a:r>
                      <a:r>
                        <a:rPr lang="ko-KR" altLang="en-US" dirty="0" smtClean="0"/>
                        <a:t>성공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회원가입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로그인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회원 가입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Reg_07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" y="1602105"/>
            <a:ext cx="8371205" cy="423608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447540" y="189801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136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814151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클릭 시</a:t>
                      </a:r>
                      <a:r>
                        <a:rPr lang="ko-KR" altLang="en-US" baseline="0" dirty="0"/>
                        <a:t> </a:t>
                      </a:r>
                      <a:r>
                        <a:rPr lang="en-US" altLang="ko-KR" baseline="0" dirty="0" smtClean="0"/>
                        <a:t>MG_00</a:t>
                      </a:r>
                      <a:r>
                        <a:rPr lang="ko-KR" altLang="en-US" baseline="0" dirty="0" smtClean="0"/>
                        <a:t>로</a:t>
                      </a:r>
                      <a:endParaRPr lang="en-US" altLang="ko-KR" baseline="0" dirty="0" smtClean="0"/>
                    </a:p>
                    <a:p>
                      <a:pPr algn="ctr" latinLnBrk="1"/>
                      <a:r>
                        <a:rPr lang="ko-KR" altLang="en-US" baseline="0" dirty="0" smtClean="0"/>
                        <a:t>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클릭 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MA_00</a:t>
                      </a:r>
                      <a:r>
                        <a:rPr lang="ko-KR" altLang="en-US" baseline="0" dirty="0" smtClean="0"/>
                        <a:t>로</a:t>
                      </a:r>
                      <a:endParaRPr lang="en-US" altLang="ko-KR" baseline="0" dirty="0" smtClean="0"/>
                    </a:p>
                    <a:p>
                      <a:pPr algn="ctr" latinLnBrk="1"/>
                      <a:r>
                        <a:rPr lang="ko-KR" altLang="en-US" baseline="0" dirty="0" smtClean="0"/>
                        <a:t>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클릭 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MP_00</a:t>
                      </a:r>
                      <a:r>
                        <a:rPr lang="ko-KR" altLang="en-US" baseline="0" dirty="0" smtClean="0"/>
                        <a:t>로</a:t>
                      </a:r>
                      <a:endParaRPr lang="en-US" altLang="ko-KR" baseline="0" dirty="0" smtClean="0"/>
                    </a:p>
                    <a:p>
                      <a:pPr algn="ctr" latinLnBrk="1"/>
                      <a:r>
                        <a:rPr lang="ko-KR" altLang="en-US" baseline="0" dirty="0" smtClean="0"/>
                        <a:t>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클릭 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dirty="0" smtClean="0"/>
                        <a:t>Not</a:t>
                      </a:r>
                      <a:r>
                        <a:rPr lang="en-US" altLang="ko-KR" baseline="0" dirty="0" smtClean="0"/>
                        <a:t>_00</a:t>
                      </a:r>
                      <a:r>
                        <a:rPr lang="ko-KR" altLang="en-US" baseline="0" dirty="0" smtClean="0"/>
                        <a:t>로</a:t>
                      </a:r>
                      <a:endParaRPr lang="en-US" altLang="ko-KR" baseline="0" dirty="0" smtClean="0"/>
                    </a:p>
                    <a:p>
                      <a:pPr algn="ctr" latinLnBrk="1"/>
                      <a:r>
                        <a:rPr lang="ko-KR" altLang="en-US" baseline="0" dirty="0" smtClean="0"/>
                        <a:t>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클릭 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Index_07</a:t>
                      </a:r>
                      <a:r>
                        <a:rPr lang="ko-KR" altLang="en-US" baseline="0" dirty="0" smtClean="0"/>
                        <a:t>로</a:t>
                      </a:r>
                      <a:endParaRPr lang="en-US" altLang="ko-KR" baseline="0" dirty="0" smtClean="0"/>
                    </a:p>
                    <a:p>
                      <a:pPr algn="ctr" latinLnBrk="1"/>
                      <a:r>
                        <a:rPr lang="ko-KR" altLang="en-US" baseline="0" dirty="0" smtClean="0"/>
                        <a:t>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클릭 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dirty="0" smtClean="0"/>
                        <a:t>Index_01</a:t>
                      </a:r>
                      <a:r>
                        <a:rPr lang="ko-KR" altLang="en-US" baseline="0" dirty="0" smtClean="0"/>
                        <a:t>로</a:t>
                      </a:r>
                      <a:endParaRPr lang="en-US" altLang="ko-KR" baseline="0" dirty="0" smtClean="0"/>
                    </a:p>
                    <a:p>
                      <a:pPr algn="ctr" latinLnBrk="1"/>
                      <a:r>
                        <a:rPr lang="ko-KR" altLang="en-US" baseline="0" dirty="0" smtClean="0"/>
                        <a:t>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022354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</a:t>
                      </a:r>
                      <a:r>
                        <a:rPr lang="ko-KR" altLang="en-US" dirty="0" smtClean="0"/>
                        <a:t>화면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함께하기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Index_00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" y="1472565"/>
            <a:ext cx="8044180" cy="402209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495290" y="147256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080125" y="147256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dirty="0">
                <a:solidFill>
                  <a:srgbClr val="C75252"/>
                </a:solidFill>
                <a:latin typeface="함초롬돋움"/>
                <a:ea typeface="함초롬돋움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6838315" y="147256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dirty="0">
                <a:solidFill>
                  <a:srgbClr val="C75252"/>
                </a:solidFill>
                <a:latin typeface="함초롬돋움"/>
                <a:ea typeface="함초롬돋움"/>
              </a:rPr>
              <a:t>3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555230" y="147256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dirty="0">
                <a:solidFill>
                  <a:srgbClr val="C75252"/>
                </a:solidFill>
                <a:latin typeface="함초롬돋움"/>
                <a:ea typeface="함초롬돋움"/>
              </a:rPr>
              <a:t>4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721485" y="262128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dirty="0">
                <a:solidFill>
                  <a:srgbClr val="C75252"/>
                </a:solidFill>
                <a:latin typeface="함초롬돋움"/>
                <a:ea typeface="함초롬돋움"/>
              </a:rPr>
              <a:t>5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779270" y="385762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dirty="0">
                <a:solidFill>
                  <a:srgbClr val="C75252"/>
                </a:solidFill>
                <a:latin typeface="함초롬돋움"/>
                <a:ea typeface="함초롬돋움"/>
              </a:rPr>
              <a:t>6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591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169720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Main_00</a:t>
                      </a:r>
                      <a:r>
                        <a:rPr lang="ko-KR" altLang="en-US" dirty="0" smtClean="0"/>
                        <a:t>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Main_00</a:t>
                      </a:r>
                      <a:r>
                        <a:rPr lang="ko-KR" altLang="en-US" dirty="0" smtClean="0"/>
                        <a:t>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Main_02</a:t>
                      </a:r>
                      <a:r>
                        <a:rPr lang="ko-KR" altLang="en-US" dirty="0" smtClean="0"/>
                        <a:t>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Main_03</a:t>
                      </a:r>
                      <a:r>
                        <a:rPr lang="ko-KR" altLang="en-US" dirty="0" smtClean="0"/>
                        <a:t>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Main_04</a:t>
                      </a:r>
                      <a:r>
                        <a:rPr lang="ko-KR" altLang="en-US" dirty="0" smtClean="0"/>
                        <a:t>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052132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ko-KR" altLang="en-US" baseline="0" dirty="0" smtClean="0"/>
                        <a:t> 화면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 화면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Main_01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" y="1108075"/>
            <a:ext cx="8856345" cy="446532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8665845" y="141478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9" name="타원 8"/>
          <p:cNvSpPr/>
          <p:nvPr/>
        </p:nvSpPr>
        <p:spPr>
          <a:xfrm>
            <a:off x="7742555" y="161480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dirty="0">
                <a:solidFill>
                  <a:srgbClr val="C75252"/>
                </a:solidFill>
                <a:latin typeface="함초롬돋움"/>
                <a:ea typeface="함초롬돋움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204200" y="191897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3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701915" y="224599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4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268970" y="242316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5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18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658665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Index_02</a:t>
                      </a:r>
                      <a:r>
                        <a:rPr lang="ko-KR" altLang="en-US" dirty="0" smtClean="0"/>
                        <a:t>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</a:t>
                      </a:r>
                      <a:r>
                        <a:rPr lang="ko-KR" altLang="en-US" dirty="0" smtClean="0"/>
                        <a:t>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이전으로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968235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목표 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함께하기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목표 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Index_01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1327150"/>
            <a:ext cx="8321040" cy="416052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938395" y="218757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558790" y="212915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dirty="0">
                <a:solidFill>
                  <a:srgbClr val="C75252"/>
                </a:solidFill>
                <a:latin typeface="함초롬돋움"/>
                <a:ea typeface="함초롬돋움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063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858844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Index_05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로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Index_03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으로</a:t>
                      </a:r>
                      <a:r>
                        <a:rPr lang="ko-KR" altLang="en-US" dirty="0" smtClean="0"/>
                        <a:t>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224926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목표 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함께하기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목표 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Index_02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5" y="1735455"/>
            <a:ext cx="7938770" cy="396938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441700" y="468122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087620" y="468122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dirty="0">
                <a:solidFill>
                  <a:srgbClr val="C75252"/>
                </a:solidFill>
                <a:latin typeface="함초롬돋움"/>
                <a:ea typeface="함초롬돋움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303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550161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Index_04</a:t>
                      </a:r>
                    </a:p>
                    <a:p>
                      <a:pPr algn="ctr" latinLnBrk="1"/>
                      <a:r>
                        <a:rPr lang="ko-KR" altLang="en-US" dirty="0" smtClean="0"/>
                        <a:t>로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이전으로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189428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목표 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함께하기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목표 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Index_03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0" y="1824990"/>
            <a:ext cx="7581265" cy="3790315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4737100" y="248856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372100" y="248856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dirty="0">
                <a:solidFill>
                  <a:srgbClr val="C75252"/>
                </a:solidFill>
                <a:latin typeface="함초롬돋움"/>
                <a:ea typeface="함초롬돋움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907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808313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Index_00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으로</a:t>
                      </a:r>
                      <a:r>
                        <a:rPr lang="ko-KR" altLang="en-US" dirty="0" smtClean="0"/>
                        <a:t>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113787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목표 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함께하기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목표 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Index_04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5" y="1786890"/>
            <a:ext cx="7733665" cy="386651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427345" y="248856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050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004793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Index_06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으로</a:t>
                      </a:r>
                      <a:r>
                        <a:rPr lang="ko-KR" altLang="en-US" dirty="0" smtClean="0"/>
                        <a:t>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Index_02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으로</a:t>
                      </a:r>
                      <a:r>
                        <a:rPr lang="ko-KR" altLang="en-US" dirty="0" smtClean="0"/>
                        <a:t>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569260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목표 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함께하기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목표 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Index_05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95" y="1489075"/>
            <a:ext cx="7963535" cy="398208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503545" y="225552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dirty="0">
                <a:solidFill>
                  <a:srgbClr val="C75252"/>
                </a:solidFill>
                <a:latin typeface="함초롬돋움"/>
                <a:ea typeface="함초롬돋움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950460" y="215074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456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167689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Index_00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으로</a:t>
                      </a:r>
                      <a:r>
                        <a:rPr lang="ko-KR" altLang="en-US" dirty="0" smtClean="0"/>
                        <a:t>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719601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목표 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함께하기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목표 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Index_06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55" y="1804035"/>
            <a:ext cx="6969125" cy="348424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183505" y="232537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076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49726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Index_08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으로</a:t>
                      </a:r>
                      <a:r>
                        <a:rPr lang="ko-KR" altLang="en-US" dirty="0" smtClean="0"/>
                        <a:t>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이전으로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620544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그룹 </a:t>
                      </a:r>
                      <a:r>
                        <a:rPr lang="ko-KR" altLang="en-US" dirty="0" smtClean="0"/>
                        <a:t>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함께하기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그</a:t>
                      </a:r>
                      <a:r>
                        <a:rPr lang="ko-KR" altLang="en-US" dirty="0" smtClean="0"/>
                        <a:t>룹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smtClean="0"/>
                        <a:t>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Index_07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5" y="1313180"/>
            <a:ext cx="8648065" cy="432371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883785" y="215074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436870" y="215074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dirty="0">
                <a:solidFill>
                  <a:srgbClr val="C75252"/>
                </a:solidFill>
                <a:latin typeface="함초롬돋움"/>
                <a:ea typeface="함초롬돋움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6251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690943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Index_09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으로</a:t>
                      </a:r>
                      <a:r>
                        <a:rPr lang="ko-KR" altLang="en-US" dirty="0" smtClean="0"/>
                        <a:t>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Index_11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으로</a:t>
                      </a:r>
                      <a:r>
                        <a:rPr lang="ko-KR" altLang="en-US" dirty="0" smtClean="0"/>
                        <a:t>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440480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그룹 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함께하기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그룹 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Index_08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05" y="1895475"/>
            <a:ext cx="6752590" cy="337629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778250" y="427863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030470" y="433705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dirty="0">
                <a:solidFill>
                  <a:srgbClr val="C75252"/>
                </a:solidFill>
                <a:latin typeface="함초롬돋움"/>
                <a:ea typeface="함초롬돋움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65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908570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Index_10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으로</a:t>
                      </a:r>
                      <a:r>
                        <a:rPr lang="ko-KR" altLang="en-US" dirty="0" smtClean="0"/>
                        <a:t>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이전으로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448359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그룹 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함께하기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그룹 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Index_09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" y="1635125"/>
            <a:ext cx="7705725" cy="385318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4648200" y="240792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285105" y="240792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dirty="0">
                <a:solidFill>
                  <a:srgbClr val="C75252"/>
                </a:solidFill>
                <a:latin typeface="함초롬돋움"/>
                <a:ea typeface="함초롬돋움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434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938620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Index_00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으로</a:t>
                      </a:r>
                      <a:r>
                        <a:rPr lang="ko-KR" altLang="en-US" dirty="0" smtClean="0"/>
                        <a:t>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755701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그룹 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함께하기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그룹 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Index_10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15" y="1797050"/>
            <a:ext cx="6866255" cy="3433445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5296535" y="242506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542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808130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ko-KR" altLang="en-US" baseline="0" dirty="0" smtClean="0"/>
                        <a:t> 화면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 화면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Main_02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" y="1326515"/>
            <a:ext cx="8520430" cy="429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2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026668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Index_12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으로</a:t>
                      </a:r>
                      <a:r>
                        <a:rPr lang="ko-KR" altLang="en-US" dirty="0" smtClean="0"/>
                        <a:t>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이전으로 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467793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그룹 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함께하기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그룹 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Index_11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5" y="1687195"/>
            <a:ext cx="7668260" cy="383413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4897755" y="241681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450840" y="241681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dirty="0">
                <a:solidFill>
                  <a:srgbClr val="C75252"/>
                </a:solidFill>
                <a:latin typeface="함초롬돋움"/>
                <a:ea typeface="함초롬돋움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480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369588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Index_00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으로</a:t>
                      </a:r>
                      <a:r>
                        <a:rPr lang="ko-KR" altLang="en-US" dirty="0" smtClean="0"/>
                        <a:t>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694746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그룹 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함께하기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그룹 추가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Index_12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45" y="1746885"/>
            <a:ext cx="7198995" cy="359918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371465" y="239141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544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393117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Index_14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으로</a:t>
                      </a:r>
                      <a:r>
                        <a:rPr lang="ko-KR" altLang="en-US" dirty="0" smtClean="0"/>
                        <a:t>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Index_00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으로</a:t>
                      </a:r>
                      <a:r>
                        <a:rPr lang="ko-KR" altLang="en-US" dirty="0" smtClean="0"/>
                        <a:t>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133214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목표 </a:t>
                      </a:r>
                      <a:r>
                        <a:rPr lang="ko-KR" altLang="en-US" dirty="0" smtClean="0"/>
                        <a:t>함께 하기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함께하기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목표 </a:t>
                      </a:r>
                      <a:r>
                        <a:rPr lang="ko-KR" altLang="en-US" dirty="0" smtClean="0"/>
                        <a:t>함께 하기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Index_13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80" y="1692910"/>
            <a:ext cx="7839075" cy="391922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889500" y="239141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547995" y="239141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dirty="0">
                <a:solidFill>
                  <a:srgbClr val="C75252"/>
                </a:solidFill>
                <a:latin typeface="함초롬돋움"/>
                <a:ea typeface="함초롬돋움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75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694453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Index_15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으로</a:t>
                      </a:r>
                      <a:r>
                        <a:rPr lang="ko-KR" altLang="en-US" dirty="0" smtClean="0"/>
                        <a:t>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180407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목표 함께 하기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함께하기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목표 함께 하기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Index_14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0" y="1556385"/>
            <a:ext cx="8653780" cy="432689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529580" y="240792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163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247661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목표 함께 하기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함께하기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목표 함께 </a:t>
                      </a:r>
                      <a:r>
                        <a:rPr lang="ko-KR" altLang="en-US" dirty="0" smtClean="0"/>
                        <a:t>하기 취소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Index_15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5" y="1612900"/>
            <a:ext cx="8298815" cy="414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95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546823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Index_17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으로</a:t>
                      </a:r>
                      <a:r>
                        <a:rPr lang="ko-KR" altLang="en-US" dirty="0" smtClean="0"/>
                        <a:t>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Index_15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으로</a:t>
                      </a:r>
                      <a:r>
                        <a:rPr lang="ko-KR" altLang="en-US" dirty="0" smtClean="0"/>
                        <a:t>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729162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목표 함께 </a:t>
                      </a:r>
                      <a:r>
                        <a:rPr lang="ko-KR" altLang="en-US" dirty="0" smtClean="0"/>
                        <a:t>하기 취</a:t>
                      </a:r>
                      <a:r>
                        <a:rPr lang="ko-KR" altLang="en-US" dirty="0" smtClean="0"/>
                        <a:t>소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함께하기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목표 함께 </a:t>
                      </a:r>
                      <a:r>
                        <a:rPr lang="ko-KR" altLang="en-US" dirty="0" smtClean="0"/>
                        <a:t>하기 취소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Index_16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19250"/>
            <a:ext cx="8404225" cy="420179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822825" y="242506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529580" y="240792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dirty="0">
                <a:solidFill>
                  <a:srgbClr val="C75252"/>
                </a:solidFill>
                <a:latin typeface="함초롬돋움"/>
                <a:ea typeface="함초롬돋움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737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110726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Index_00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으로</a:t>
                      </a:r>
                      <a:r>
                        <a:rPr lang="ko-KR" altLang="en-US" dirty="0" smtClean="0"/>
                        <a:t>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394643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목표 함께 </a:t>
                      </a:r>
                      <a:r>
                        <a:rPr lang="ko-KR" altLang="en-US" dirty="0" smtClean="0"/>
                        <a:t>하기 취소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함께하기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목표 함께 </a:t>
                      </a:r>
                      <a:r>
                        <a:rPr lang="ko-KR" altLang="en-US" dirty="0" smtClean="0"/>
                        <a:t>하기 취소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Index_17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35" y="1753870"/>
            <a:ext cx="7400925" cy="370078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180330" y="242506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404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104344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MG_01</a:t>
                      </a:r>
                    </a:p>
                    <a:p>
                      <a:pPr algn="ctr" latinLnBrk="1"/>
                      <a:r>
                        <a:rPr lang="ko-KR" altLang="en-US" dirty="0" err="1" smtClean="0"/>
                        <a:t>으로</a:t>
                      </a:r>
                      <a:r>
                        <a:rPr lang="ko-KR" altLang="en-US" dirty="0" smtClean="0"/>
                        <a:t> 이동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58909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 그룹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 그룹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함께하기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내 그룹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MG_00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45" y="1588770"/>
            <a:ext cx="8524240" cy="426212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994025" y="351980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1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636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455" y="914400"/>
          <a:ext cx="2777490" cy="6050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545"/>
                <a:gridCol w="2226945"/>
              </a:tblGrid>
              <a:tr h="692150">
                <a:tc gridSpan="2"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Description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MG_09로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MG_04로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92202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그룹원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차단후 MG_01로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92202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MG_07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또는 MG_08로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MG_06로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이동</a:t>
                      </a:r>
                      <a:endParaRPr lang="ko-KR" altLang="en-US" kern="1200"/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MG_03로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797253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 그룹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 그룹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함께하기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내 그룹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MG_01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5" y="1518285"/>
            <a:ext cx="8038465" cy="4018915"/>
          </a:xfrm>
          <a:prstGeom prst="rect">
            <a:avLst/>
          </a:prstGeom>
        </p:spPr>
      </p:pic>
      <p:sp>
        <p:nvSpPr>
          <p:cNvPr id="28" name="도형 27"/>
          <p:cNvSpPr>
            <a:spLocks/>
          </p:cNvSpPr>
          <p:nvPr/>
        </p:nvSpPr>
        <p:spPr>
          <a:xfrm rot="0">
            <a:off x="1250950" y="2862580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en-US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0">
            <a:off x="1336675" y="3719830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2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 rot="0">
            <a:off x="1736725" y="3653155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3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0">
            <a:off x="850900" y="3662680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4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 rot="0">
            <a:off x="7766050" y="4605655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5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0">
            <a:off x="4446905" y="2200910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6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795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MG_0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1538113355412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1950" y="1285875"/>
            <a:ext cx="8573135" cy="428688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914080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067812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ko-KR" altLang="en-US" baseline="0" dirty="0" smtClean="0"/>
                        <a:t> 화면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 화면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Main_03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" y="1439545"/>
            <a:ext cx="8365490" cy="42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05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455" y="914400"/>
          <a:ext cx="2777490" cy="561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545"/>
                <a:gridCol w="2226945"/>
              </a:tblGrid>
              <a:tr h="692150">
                <a:tc gridSpan="2"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Description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글 작성 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MG_00으로 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MG_0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1199093375412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5750" y="1343025"/>
            <a:ext cx="8592185" cy="4296410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4537075" y="3081655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688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MG_0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1362383405412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2475" y="1295400"/>
            <a:ext cx="8058785" cy="402971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887044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455" y="914400"/>
          <a:ext cx="2777490" cy="561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545"/>
                <a:gridCol w="2226945"/>
              </a:tblGrid>
              <a:tr h="692150">
                <a:tc gridSpan="2"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Description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이전으로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MG_0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1181523415412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5775" y="1619250"/>
            <a:ext cx="8449310" cy="4220210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5480050" y="2472055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89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455" y="914400"/>
          <a:ext cx="2777490" cy="561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545"/>
                <a:gridCol w="2226945"/>
              </a:tblGrid>
              <a:tr h="692150">
                <a:tc gridSpan="2"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Description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MG_11로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MG_0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1505413435412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1050" y="1714500"/>
            <a:ext cx="7734935" cy="386778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2251075" y="3367405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640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MG_0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1573523445412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8150" y="1704975"/>
            <a:ext cx="8430260" cy="421068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673166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455" y="914400"/>
          <a:ext cx="2777490" cy="561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545"/>
                <a:gridCol w="2226945"/>
              </a:tblGrid>
              <a:tr h="692150">
                <a:tc gridSpan="2"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Description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이전으로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MG_0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8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1315863455412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1950" y="1514475"/>
            <a:ext cx="8439785" cy="4220210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5394325" y="2367280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711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455" y="914400"/>
          <a:ext cx="2777490" cy="561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545"/>
                <a:gridCol w="2226945"/>
              </a:tblGrid>
              <a:tr h="692150">
                <a:tc gridSpan="2"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Description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MG_10으로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MG_0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1600163475412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7200" y="1333500"/>
            <a:ext cx="8382635" cy="419163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2346325" y="3519805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620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MG_0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10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1363423485412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1500" y="1600200"/>
            <a:ext cx="8154035" cy="407733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4159157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455" y="914400"/>
          <a:ext cx="2777490" cy="561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545"/>
                <a:gridCol w="2226945"/>
              </a:tblGrid>
              <a:tr h="692150">
                <a:tc gridSpan="2"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Description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입력후 이전으로 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그룹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MG_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11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1162383495412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4825" y="1562100"/>
            <a:ext cx="8296910" cy="4144010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4365625" y="3110230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488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455" y="914400"/>
          <a:ext cx="2777490" cy="561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545"/>
                <a:gridCol w="2226945"/>
              </a:tblGrid>
              <a:tr h="692150">
                <a:tc gridSpan="2"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Description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MA_01로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목표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목표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목표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_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1142383535412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3850" y="1562100"/>
            <a:ext cx="8668385" cy="4334510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1146175" y="3653155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551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337739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ko-KR" altLang="en-US" baseline="0" dirty="0" smtClean="0"/>
                        <a:t> 화면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 화면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Main_04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0" y="1602740"/>
            <a:ext cx="8326755" cy="423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91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목표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목표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목표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_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01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1423263555412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7675" y="1333500"/>
            <a:ext cx="8411210" cy="420116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770685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목표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목표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목표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_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02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1277373545412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14400" y="1685925"/>
            <a:ext cx="7277735" cy="363918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668910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목표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목표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목표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_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03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1492493565412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1475" y="1362075"/>
            <a:ext cx="8535035" cy="426783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701358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목표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목표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목표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_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04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1245963575412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1025" y="1533525"/>
            <a:ext cx="8039735" cy="402018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178186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목표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목표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목표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_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05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1235523585412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2425" y="1333500"/>
            <a:ext cx="8601710" cy="429641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831783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목표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목표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내 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목표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M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_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06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1565394565412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1950" y="1447800"/>
            <a:ext cx="8573135" cy="428688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42760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220345" y="914400"/>
            <a:ext cx="8856980" cy="5622290"/>
          </a:xfrm>
          <a:prstGeom prst="rect"/>
          <a:solidFill>
            <a:schemeClr val="bg1"/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455" y="914400"/>
          <a:ext cx="2777490" cy="561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545"/>
                <a:gridCol w="2226945"/>
              </a:tblGrid>
              <a:tr h="692150">
                <a:tc gridSpan="2"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Description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공지사항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공지사항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공지사항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Not_00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90762457414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1000" y="1295400"/>
            <a:ext cx="8535035" cy="42678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220345" y="914400"/>
            <a:ext cx="8856980" cy="5622290"/>
          </a:xfrm>
          <a:prstGeom prst="rect"/>
          <a:solidFill>
            <a:schemeClr val="bg1"/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455" y="914400"/>
          <a:ext cx="2777490" cy="561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545"/>
                <a:gridCol w="2226945"/>
              </a:tblGrid>
              <a:tr h="692150">
                <a:tc gridSpan="2"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Description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회원정보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수정창으로 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MP_01로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MP_05로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마이페이지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마이페이지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마이페이지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MP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_00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67939458852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3850" y="1400175"/>
            <a:ext cx="8649335" cy="432498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1460500" y="2691130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2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 rot="0">
            <a:off x="1141730" y="2172335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 rot="0">
            <a:off x="1060450" y="3224530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3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220345" y="914400"/>
            <a:ext cx="8856980" cy="5622290"/>
          </a:xfrm>
          <a:prstGeom prst="rect"/>
          <a:solidFill>
            <a:schemeClr val="bg1"/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455" y="914400"/>
          <a:ext cx="2792095" cy="561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545"/>
                <a:gridCol w="2241550"/>
              </a:tblGrid>
              <a:tr h="692150">
                <a:tc gridSpan="2"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Description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MP_02로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마이페이지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마이페이지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마이페이지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MP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_0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888804593473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2900" y="1276350"/>
            <a:ext cx="8611235" cy="430593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2860675" y="2481580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220345" y="914400"/>
            <a:ext cx="8856980" cy="5622290"/>
          </a:xfrm>
          <a:prstGeom prst="rect"/>
          <a:solidFill>
            <a:schemeClr val="bg1"/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455" y="914400"/>
          <a:ext cx="2777490" cy="561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545"/>
                <a:gridCol w="2226945"/>
              </a:tblGrid>
              <a:tr h="692150">
                <a:tc gridSpan="2"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Description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MP_03으로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마이페이지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마이페이지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마이페이지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MP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_0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92284466535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5300" y="1581150"/>
            <a:ext cx="8306435" cy="415353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4451350" y="2338705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06145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835472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</a:t>
                      </a:r>
                      <a:r>
                        <a:rPr lang="ko-KR" altLang="en-US" baseline="0" dirty="0" err="1" smtClean="0"/>
                        <a:t>시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Main_00</a:t>
                      </a:r>
                      <a:r>
                        <a:rPr lang="ko-KR" altLang="en-US" baseline="0" dirty="0" smtClean="0"/>
                        <a:t>으로 이동</a:t>
                      </a:r>
                      <a:endParaRPr lang="en-US" altLang="ko-KR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357659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ko-KR" altLang="en-US" baseline="0" dirty="0" smtClean="0"/>
                        <a:t> 화면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 화면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Main_05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5" y="2817495"/>
            <a:ext cx="7581265" cy="115316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7845425" y="356997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00691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220345" y="914400"/>
            <a:ext cx="8856980" cy="5622290"/>
          </a:xfrm>
          <a:prstGeom prst="rect"/>
          <a:solidFill>
            <a:schemeClr val="bg1"/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455" y="914400"/>
          <a:ext cx="2777490" cy="561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545"/>
                <a:gridCol w="2226945"/>
              </a:tblGrid>
              <a:tr h="692150">
                <a:tc gridSpan="2"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Description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MP_04로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이전으로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마이페이지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마이페이지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마이페이지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MP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_0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85805467227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1475" y="1590675"/>
            <a:ext cx="8535035" cy="426783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5451475" y="2338705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2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 rot="0">
            <a:off x="4746625" y="2338705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220345" y="914400"/>
            <a:ext cx="8856980" cy="5622290"/>
          </a:xfrm>
          <a:prstGeom prst="rect"/>
          <a:solidFill>
            <a:schemeClr val="bg1"/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455" y="914400"/>
          <a:ext cx="2777490" cy="561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545"/>
                <a:gridCol w="2226945"/>
              </a:tblGrid>
              <a:tr h="692150">
                <a:tc gridSpan="2"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Description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MP_01로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마이페이지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마이페이지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마이페이지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MP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_0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846944688383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600" y="1704975"/>
            <a:ext cx="8087360" cy="403923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5365750" y="2443480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220345" y="914400"/>
            <a:ext cx="8856980" cy="5622290"/>
          </a:xfrm>
          <a:prstGeom prst="rect"/>
          <a:solidFill>
            <a:schemeClr val="bg1"/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455" y="914400"/>
          <a:ext cx="2777490" cy="561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545"/>
                <a:gridCol w="2226945"/>
              </a:tblGrid>
              <a:tr h="692150">
                <a:tc gridSpan="2"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Description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이전으로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회원탈퇴 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MP_06으로 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마이페이지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마이페이지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마이페이지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MP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_0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702474695778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6250" y="1638300"/>
            <a:ext cx="8344535" cy="4172585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5365750" y="2443480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2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 rot="0">
            <a:off x="4780280" y="2448560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도형 14"/>
          <p:cNvSpPr>
            <a:spLocks/>
          </p:cNvSpPr>
          <p:nvPr/>
        </p:nvSpPr>
        <p:spPr>
          <a:xfrm rot="0">
            <a:off x="220345" y="914400"/>
            <a:ext cx="8856980" cy="5622290"/>
          </a:xfrm>
          <a:prstGeom prst="rect"/>
          <a:solidFill>
            <a:schemeClr val="bg1"/>
          </a:solidFill>
          <a:ln w="12700" cap="flat" cmpd="sng">
            <a:solidFill>
              <a:schemeClr val="tx1">
                <a:lumMod val="65000"/>
                <a:lumOff val="3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9228455" y="914400"/>
          <a:ext cx="2777490" cy="56127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545"/>
                <a:gridCol w="2226945"/>
              </a:tblGrid>
              <a:tr h="692150">
                <a:tc gridSpan="2"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Description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  <a:endParaRPr lang="ko-KR" altLang="en-US" kern="1200"/>
                    </a:p>
                  </a:txBody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클릭시 회원탈퇴 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Main_00으로 이동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2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3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4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5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702945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7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220345" y="98425"/>
          <a:ext cx="11786235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345"/>
                <a:gridCol w="4893945"/>
                <a:gridCol w="2099945"/>
                <a:gridCol w="2540000"/>
              </a:tblGrid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명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마이페이지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업 무 구 분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마이페이지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  <a:tr h="36830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경 로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메인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함께하기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&gt;</a:t>
                      </a: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마이페이지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en-US" kern="1200">
                          <a:solidFill>
                            <a:srgbClr val="000000"/>
                          </a:solidFill>
                        </a:rPr>
                        <a:t>화 면 아 이 디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MP</a:t>
                      </a:r>
                      <a:r>
                        <a:rPr lang="en-US" altLang="ko-KR" kern="1200">
                          <a:solidFill>
                            <a:srgbClr val="000000"/>
                          </a:solidFill>
                        </a:rPr>
                        <a:t>_0</a:t>
                      </a:r>
                      <a:r>
                        <a:rPr lang="ko-KR" altLang="ko-KR" kern="1200">
                          <a:solidFill>
                            <a:srgbClr val="000000"/>
                          </a:solidFill>
                        </a:rPr>
                        <a:t>6</a:t>
                      </a:r>
                      <a:endParaRPr lang="ko-KR" altLang="en-US" kern="1200">
                        <a:solidFill>
                          <a:srgbClr val="000000"/>
                        </a:solidFill>
                      </a:endParaRPr>
                    </a:p>
                  </a:txBody>
                  <a:tcPr marL="91440" marR="91440" marT="45720" marB="45720" anchor="ctr"/>
                </a:tc>
              </a:tr>
            </a:tbl>
          </a:graphicData>
        </a:graphic>
      </p:graphicFrame>
      <p:pic>
        <p:nvPicPr>
          <p:cNvPr id="28" name="그림 27" descr="C:/Users/qkrck/AppData/Roaming/PolarisOffice/ETemp/1928_17219736/fImage689224702390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3425" y="1771650"/>
            <a:ext cx="7830185" cy="3915410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5370830" y="2524760"/>
            <a:ext cx="401320" cy="401320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0960" tIns="60960" rIns="62230" bIns="60960" numCol="1" vert="horz" anchor="ctr">
            <a:noAutofit/>
          </a:bodyPr>
          <a:lstStyle/>
          <a:p>
            <a:pPr marL="0" indent="0" algn="ctr" fontAlgn="auto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ko-KR" altLang="ko-KR" sz="2130" b="1">
                <a:solidFill>
                  <a:srgbClr val="C75252"/>
                </a:solidFill>
                <a:latin typeface="함초롬돋움" charset="0"/>
                <a:ea typeface="함초롬돋움" charset="0"/>
              </a:rPr>
              <a:t>1</a:t>
            </a:r>
            <a:endParaRPr lang="ko-KR" altLang="en-US" sz="2130" b="1">
              <a:solidFill>
                <a:srgbClr val="C75252"/>
              </a:solidFill>
              <a:latin typeface="함초롬돋움" charset="0"/>
              <a:ea typeface="함초롬돋움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334487"/>
              </p:ext>
            </p:extLst>
          </p:nvPr>
        </p:nvGraphicFramePr>
        <p:xfrm>
          <a:off x="9228667" y="914402"/>
          <a:ext cx="2777066" cy="5822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이전으로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Login_01</a:t>
                      </a:r>
                      <a:r>
                        <a:rPr lang="ko-KR" altLang="en-US" dirty="0" smtClean="0"/>
                        <a:t>또는 로그인</a:t>
                      </a:r>
                      <a:r>
                        <a:rPr lang="ko-KR" altLang="en-US" baseline="0" dirty="0" smtClean="0"/>
                        <a:t> 된 상태로 이전으로 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Reg_00</a:t>
                      </a:r>
                      <a:r>
                        <a:rPr lang="ko-KR" altLang="en-US" dirty="0" smtClean="0"/>
                        <a:t>으로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286734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Login_00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5" y="1414780"/>
            <a:ext cx="8284845" cy="418147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712460" y="269113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7" name="타원 6"/>
          <p:cNvSpPr/>
          <p:nvPr/>
        </p:nvSpPr>
        <p:spPr>
          <a:xfrm>
            <a:off x="5622925" y="385127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dirty="0">
                <a:solidFill>
                  <a:srgbClr val="C75252"/>
                </a:solidFill>
                <a:latin typeface="함초롬돋움"/>
                <a:ea typeface="함초롬돋움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017135" y="386842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noProof="0" dirty="0">
                <a:solidFill>
                  <a:srgbClr val="C75252"/>
                </a:solidFill>
                <a:latin typeface="함초롬돋움"/>
                <a:ea typeface="함초롬돋움"/>
              </a:rPr>
              <a:t>3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634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970176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클릭시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Login_02</a:t>
                      </a:r>
                      <a:r>
                        <a:rPr lang="ko-KR" altLang="en-US" dirty="0" smtClean="0"/>
                        <a:t>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이</a:t>
                      </a:r>
                      <a:r>
                        <a:rPr lang="ko-KR" altLang="en-US" dirty="0" smtClean="0"/>
                        <a:t>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963220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 </a:t>
                      </a:r>
                      <a:r>
                        <a:rPr lang="ko-KR" altLang="en-US" dirty="0" smtClean="0"/>
                        <a:t>실패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Login_01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1438275"/>
            <a:ext cx="8424545" cy="425640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427220" y="172148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68317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0345" y="914400"/>
            <a:ext cx="8856345" cy="56216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573604"/>
              </p:ext>
            </p:extLst>
          </p:nvPr>
        </p:nvGraphicFramePr>
        <p:xfrm>
          <a:off x="9228667" y="914402"/>
          <a:ext cx="2777066" cy="56112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410">
                  <a:extLst>
                    <a:ext uri="{9D8B030D-6E8A-4147-A177-3AD203B41FA5}">
                      <a16:colId xmlns:a16="http://schemas.microsoft.com/office/drawing/2014/main" val="340855079"/>
                    </a:ext>
                  </a:extLst>
                </a:gridCol>
                <a:gridCol w="2226656">
                  <a:extLst>
                    <a:ext uri="{9D8B030D-6E8A-4147-A177-3AD203B41FA5}">
                      <a16:colId xmlns:a16="http://schemas.microsoft.com/office/drawing/2014/main" val="906919922"/>
                    </a:ext>
                  </a:extLst>
                </a:gridCol>
              </a:tblGrid>
              <a:tr h="6923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Description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8834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유효성 </a:t>
                      </a:r>
                      <a:r>
                        <a:rPr lang="ko-KR" altLang="en-US" dirty="0" err="1" smtClean="0"/>
                        <a:t>만족시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en-US" altLang="ko-KR" dirty="0" smtClean="0"/>
                        <a:t>Login_02</a:t>
                      </a:r>
                      <a:r>
                        <a:rPr lang="ko-KR" altLang="en-US" dirty="0" smtClean="0"/>
                        <a:t>로 이동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632918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4009192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83470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0743533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581987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303489"/>
                  </a:ext>
                </a:extLst>
              </a:tr>
              <a:tr h="7026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3826170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033908"/>
              </p:ext>
            </p:extLst>
          </p:nvPr>
        </p:nvGraphicFramePr>
        <p:xfrm>
          <a:off x="220133" y="98217"/>
          <a:ext cx="1178560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134">
                  <a:extLst>
                    <a:ext uri="{9D8B030D-6E8A-4147-A177-3AD203B41FA5}">
                      <a16:colId xmlns:a16="http://schemas.microsoft.com/office/drawing/2014/main" val="1307709906"/>
                    </a:ext>
                  </a:extLst>
                </a:gridCol>
                <a:gridCol w="4893733">
                  <a:extLst>
                    <a:ext uri="{9D8B030D-6E8A-4147-A177-3AD203B41FA5}">
                      <a16:colId xmlns:a16="http://schemas.microsoft.com/office/drawing/2014/main" val="2049727567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633049308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1582861586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명</a:t>
                      </a:r>
                      <a:endParaRPr lang="en-US" altLang="ko-K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 유효성 실패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업 무 구 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36988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경 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메인</a:t>
                      </a:r>
                      <a:r>
                        <a:rPr lang="en-US" altLang="ko-KR" dirty="0" smtClean="0"/>
                        <a:t>&gt;</a:t>
                      </a:r>
                      <a:r>
                        <a:rPr lang="ko-KR" altLang="en-US" dirty="0" smtClean="0"/>
                        <a:t>로그인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화 면 아 이 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Login_02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45922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55" y="1479550"/>
            <a:ext cx="8212455" cy="4144645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3517900" y="3151505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133" b="1" i="0" u="none" strike="noStrike" kern="1200" cap="none" spc="0" normalizeH="0" baseline="0" noProof="0" dirty="0">
                <a:ln>
                  <a:noFill/>
                </a:ln>
                <a:solidFill>
                  <a:srgbClr val="C75252"/>
                </a:solidFill>
                <a:effectLst/>
                <a:uLnTx/>
                <a:uFillTx/>
                <a:latin typeface="함초롬돋움"/>
                <a:ea typeface="함초롬돋움"/>
                <a:cs typeface="+mn-cs"/>
              </a:rPr>
              <a:t>1</a:t>
            </a:r>
          </a:p>
        </p:txBody>
      </p:sp>
      <p:sp>
        <p:nvSpPr>
          <p:cNvPr id="11" name="타원 10"/>
          <p:cNvSpPr/>
          <p:nvPr/>
        </p:nvSpPr>
        <p:spPr>
          <a:xfrm>
            <a:off x="3517900" y="3552190"/>
            <a:ext cx="400685" cy="400685"/>
          </a:xfrm>
          <a:prstGeom prst="ellipse">
            <a:avLst/>
          </a:prstGeom>
          <a:noFill/>
          <a:ln algn="ctr">
            <a:solidFill>
              <a:schemeClr val="accent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1200" tIns="61200" rIns="62400" bIns="6120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lang="en-US" altLang="ko-KR" sz="2133" b="1" dirty="0">
                <a:solidFill>
                  <a:srgbClr val="C75252"/>
                </a:solidFill>
                <a:latin typeface="함초롬돋움"/>
                <a:ea typeface="함초롬돋움"/>
              </a:rPr>
              <a:t>2</a:t>
            </a:r>
            <a:endParaRPr kumimoji="0" lang="ko-KR" altLang="en-US" sz="2133" b="1" i="0" u="none" strike="noStrike" kern="1200" cap="none" spc="0" normalizeH="0" baseline="0" noProof="0" dirty="0">
              <a:ln>
                <a:noFill/>
              </a:ln>
              <a:solidFill>
                <a:srgbClr val="C75252"/>
              </a:solidFill>
              <a:effectLst/>
              <a:uLnTx/>
              <a:uFillTx/>
              <a:latin typeface="함초롬돋움"/>
              <a:ea typeface="함초롬돋움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77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63</Pages>
  <Paragraphs>969</Paragraphs>
  <Words>1856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data-09</dc:creator>
  <cp:lastModifiedBy>박 찬희</cp:lastModifiedBy>
  <dc:title>PowerPoint 프레젠테이션</dc:title>
  <cp:version>9.101.16.39231</cp:version>
  <dcterms:modified xsi:type="dcterms:W3CDTF">2020-06-02T10:52:51Z</dcterms:modified>
</cp:coreProperties>
</file>